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99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12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58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7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89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83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0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9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0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7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20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8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6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58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5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053F11-84DA-4363-9F1B-24B7EF858050}" type="datetimeFigureOut">
              <a:rPr lang="pl-PL" smtClean="0"/>
              <a:t>2017-12-10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CF19A5-6C40-4008-8990-DDE635B1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750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31024" y="437262"/>
            <a:ext cx="5111470" cy="1445102"/>
          </a:xfrm>
        </p:spPr>
        <p:txBody>
          <a:bodyPr>
            <a:normAutofit/>
          </a:bodyPr>
          <a:lstStyle/>
          <a:p>
            <a:r>
              <a:rPr lang="pl-PL" sz="6000" b="1" smtClean="0"/>
              <a:t>Dar  z  Kany</a:t>
            </a:r>
            <a:endParaRPr lang="pl-PL" sz="6000" b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59" y="2796989"/>
            <a:ext cx="5360521" cy="35736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131708"/>
            <a:ext cx="4585447" cy="65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458" y="332191"/>
            <a:ext cx="11700529" cy="1507067"/>
          </a:xfrm>
        </p:spPr>
        <p:txBody>
          <a:bodyPr>
            <a:normAutofit fontScale="90000"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 smtClean="0"/>
              <a:t>	</a:t>
            </a:r>
            <a:r>
              <a:rPr lang="pl-PL" cap="none" smtClean="0"/>
              <a:t>Trzeciego dnia odbywało się wesele w Kanie Galilejskiej. Zaproszono Jezusa. A kiedy zabrakło wina, Matka Jezusa mówi do Niego: „nie mają już wina”.</a:t>
            </a:r>
            <a:endParaRPr lang="pl-PL" cap="none"/>
          </a:p>
        </p:txBody>
      </p:sp>
      <p:sp>
        <p:nvSpPr>
          <p:cNvPr id="5" name="Prostokąt 4"/>
          <p:cNvSpPr/>
          <p:nvPr/>
        </p:nvSpPr>
        <p:spPr>
          <a:xfrm>
            <a:off x="214357" y="2378386"/>
            <a:ext cx="10785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smtClean="0"/>
              <a:t>Trzeci dzień </a:t>
            </a:r>
            <a:r>
              <a:rPr lang="pl-PL" sz="2400" smtClean="0"/>
              <a:t>-  </a:t>
            </a:r>
            <a:r>
              <a:rPr lang="pl-PL" sz="2400" b="1" smtClean="0"/>
              <a:t>dzień szczególnej interwencji Boga w historię człowieka</a:t>
            </a:r>
            <a:r>
              <a:rPr lang="pl-PL" sz="2400" smtClean="0"/>
              <a:t>.</a:t>
            </a:r>
          </a:p>
          <a:p>
            <a:r>
              <a:rPr lang="pl-PL" sz="240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smtClean="0"/>
              <a:t>objawienie Boga na Synaju i Dekalog (Wj 19,11.15-16).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/>
              <a:t>o</a:t>
            </a:r>
            <a:r>
              <a:rPr lang="pl-PL" sz="2400" smtClean="0"/>
              <a:t>fiara Izaaka (Rdz 22,4),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smtClean="0"/>
              <a:t>Józef w Egipcie wskazał swym braciom </a:t>
            </a:r>
            <a:br>
              <a:rPr lang="pl-PL" sz="2400" smtClean="0"/>
            </a:br>
            <a:r>
              <a:rPr lang="pl-PL" sz="2400" smtClean="0"/>
              <a:t>sposób ocalenia od śmierci (Rdz 42,18).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4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smtClean="0"/>
              <a:t>Wesela zazwyczaj trwały tydzień </a:t>
            </a:r>
            <a:br>
              <a:rPr lang="pl-PL" sz="2400" smtClean="0"/>
            </a:br>
            <a:r>
              <a:rPr lang="pl-PL" sz="2400" smtClean="0"/>
              <a:t>– Jezus był potrzebny dopiero trzeciego dnia?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4211" y="685801"/>
            <a:ext cx="11256775" cy="1573306"/>
          </a:xfrm>
        </p:spPr>
        <p:txBody>
          <a:bodyPr/>
          <a:lstStyle/>
          <a:p>
            <a:pPr marL="0" indent="0">
              <a:buNone/>
            </a:pPr>
            <a:endParaRPr lang="pl-PL"/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3788863"/>
            <a:ext cx="4473388" cy="25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2423" y="2859639"/>
            <a:ext cx="8534400" cy="1097343"/>
          </a:xfrm>
        </p:spPr>
        <p:txBody>
          <a:bodyPr>
            <a:normAutofit/>
          </a:bodyPr>
          <a:lstStyle/>
          <a:p>
            <a:r>
              <a:rPr lang="pl-PL" cap="none" smtClean="0"/>
              <a:t>WINO Z KANY – wymienione 5 razy</a:t>
            </a:r>
            <a:endParaRPr lang="pl-PL" cap="none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9" y="3881479"/>
            <a:ext cx="6044452" cy="2913135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256590" y="706368"/>
            <a:ext cx="5423235" cy="18960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cap="none" smtClean="0"/>
              <a:t>Nie mają wina</a:t>
            </a:r>
            <a:br>
              <a:rPr lang="pl-PL" cap="none" smtClean="0"/>
            </a:br>
            <a:r>
              <a:rPr lang="pl-PL" cap="none" smtClean="0"/>
              <a:t/>
            </a:r>
            <a:br>
              <a:rPr lang="pl-PL" cap="none" smtClean="0"/>
            </a:br>
            <a:endParaRPr lang="pl-PL" cap="none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92423" y="1478574"/>
            <a:ext cx="8534400" cy="1399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cap="none" smtClean="0"/>
              <a:t>Wino rozwesela wesoło wesele</a:t>
            </a:r>
            <a:endParaRPr lang="pl-PL" cap="none"/>
          </a:p>
        </p:txBody>
      </p:sp>
      <p:sp>
        <p:nvSpPr>
          <p:cNvPr id="8" name="pole tekstowe 7"/>
          <p:cNvSpPr txBox="1"/>
          <p:nvPr/>
        </p:nvSpPr>
        <p:spPr>
          <a:xfrm>
            <a:off x="6550485" y="4251158"/>
            <a:ext cx="5320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>
                <a:ln w="3175" cmpd="sng">
                  <a:noFill/>
                </a:ln>
                <a:latin typeface="+mj-lt"/>
                <a:ea typeface="+mj-ea"/>
                <a:cs typeface="+mj-cs"/>
              </a:rPr>
              <a:t>W Kanie </a:t>
            </a:r>
            <a:r>
              <a:rPr lang="pl-PL" sz="360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/>
            </a:r>
            <a:br>
              <a:rPr lang="pl-PL" sz="3600" smtClean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r>
              <a:rPr lang="pl-PL" sz="360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najważniejsze </a:t>
            </a:r>
            <a:r>
              <a:rPr lang="pl-PL" sz="3600">
                <a:ln w="3175" cmpd="sng">
                  <a:noFill/>
                </a:ln>
                <a:latin typeface="+mj-lt"/>
                <a:ea typeface="+mj-ea"/>
                <a:cs typeface="+mj-cs"/>
              </a:rPr>
              <a:t>było </a:t>
            </a:r>
            <a:endParaRPr lang="pl-PL" sz="3600" smtClean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ctr"/>
            <a:r>
              <a:rPr lang="pl-PL" sz="360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WINO</a:t>
            </a:r>
            <a:endParaRPr lang="pl-PL" sz="360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1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17628" y="0"/>
            <a:ext cx="10665107" cy="4870496"/>
          </a:xfrm>
        </p:spPr>
        <p:txBody>
          <a:bodyPr>
            <a:normAutofit/>
          </a:bodyPr>
          <a:lstStyle/>
          <a:p>
            <a:r>
              <a:rPr lang="pl-PL" sz="3200" smtClean="0">
                <a:solidFill>
                  <a:schemeClr val="tx1"/>
                </a:solidFill>
              </a:rPr>
              <a:t>Jeśli </a:t>
            </a:r>
            <a:r>
              <a:rPr lang="pl-PL" sz="3200">
                <a:solidFill>
                  <a:schemeClr val="tx1"/>
                </a:solidFill>
              </a:rPr>
              <a:t>na weselu nie </a:t>
            </a:r>
            <a:r>
              <a:rPr lang="pl-PL" sz="3200" smtClean="0">
                <a:solidFill>
                  <a:schemeClr val="tx1"/>
                </a:solidFill>
              </a:rPr>
              <a:t>ma wina to jest smutno</a:t>
            </a:r>
          </a:p>
          <a:p>
            <a:r>
              <a:rPr lang="pl-PL" sz="3200" smtClean="0">
                <a:solidFill>
                  <a:schemeClr val="tx1"/>
                </a:solidFill>
              </a:rPr>
              <a:t>Wesele bez radości, chrześcijaństwo bez radości </a:t>
            </a:r>
          </a:p>
          <a:p>
            <a:r>
              <a:rPr lang="pl-PL" sz="3200" smtClean="0">
                <a:solidFill>
                  <a:schemeClr val="tx1"/>
                </a:solidFill>
              </a:rPr>
              <a:t>Twoja wina to brak wina</a:t>
            </a:r>
          </a:p>
          <a:p>
            <a:r>
              <a:rPr lang="pl-PL" sz="3200" smtClean="0">
                <a:solidFill>
                  <a:schemeClr val="tx1"/>
                </a:solidFill>
              </a:rPr>
              <a:t>W historii (weselu) twego życia może nawet zaprosiłeś Jezusa i Jego Matkę ale nie ma wesela bo nie ma WINA</a:t>
            </a:r>
            <a:endParaRPr lang="pl-PL" sz="3200">
              <a:solidFill>
                <a:schemeClr val="tx1"/>
              </a:solidFill>
            </a:endParaRPr>
          </a:p>
          <a:p>
            <a:r>
              <a:rPr lang="pl-PL" sz="3200" smtClean="0">
                <a:solidFill>
                  <a:schemeClr val="tx1"/>
                </a:solidFill>
              </a:rPr>
              <a:t>WINO  ŻYCIA</a:t>
            </a:r>
          </a:p>
        </p:txBody>
      </p:sp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94" y="3531406"/>
            <a:ext cx="4381741" cy="302248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69" y="4734245"/>
            <a:ext cx="2645864" cy="2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734" y="1367702"/>
            <a:ext cx="4162425" cy="29241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021" y="1175540"/>
            <a:ext cx="11282083" cy="991541"/>
          </a:xfrm>
        </p:spPr>
        <p:txBody>
          <a:bodyPr>
            <a:normAutofit fontScale="90000"/>
          </a:bodyPr>
          <a:lstStyle/>
          <a:p>
            <a:r>
              <a:rPr lang="pl-PL" cap="none" smtClean="0"/>
              <a:t>Jedyną osobą wymienioną z imienia jest JEZUS</a:t>
            </a:r>
            <a:br>
              <a:rPr lang="pl-PL" cap="none" smtClean="0"/>
            </a:br>
            <a:r>
              <a:rPr lang="pl-PL" cap="none" smtClean="0"/>
              <a:t/>
            </a:r>
            <a:br>
              <a:rPr lang="pl-PL" cap="none" smtClean="0"/>
            </a:br>
            <a:r>
              <a:rPr lang="pl-PL" cap="none"/>
              <a:t>	</a:t>
            </a:r>
            <a:r>
              <a:rPr lang="pl-PL" cap="none" smtClean="0"/>
              <a:t/>
            </a:r>
            <a:br>
              <a:rPr lang="pl-PL" cap="none" smtClean="0"/>
            </a:br>
            <a:endParaRPr lang="pl-PL" cap="none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5" y="3148558"/>
            <a:ext cx="4492747" cy="32362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73768" y="5053263"/>
            <a:ext cx="5358064" cy="133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73768" y="1974918"/>
            <a:ext cx="5446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cap="none" smtClean="0"/>
              <a:t>JEZUS JEST </a:t>
            </a:r>
          </a:p>
          <a:p>
            <a:r>
              <a:rPr lang="pl-PL" sz="3600" cap="none" smtClean="0"/>
              <a:t>		WINEM</a:t>
            </a:r>
          </a:p>
          <a:p>
            <a:r>
              <a:rPr lang="pl-PL" sz="3600" cap="none" smtClean="0"/>
              <a:t>		WESELEM</a:t>
            </a:r>
          </a:p>
          <a:p>
            <a:r>
              <a:rPr lang="pl-PL" sz="3600" cap="none" smtClean="0"/>
              <a:t>		ŻYCIEM </a:t>
            </a:r>
            <a:endParaRPr lang="pl-PL" sz="3600"/>
          </a:p>
        </p:txBody>
      </p:sp>
      <p:sp>
        <p:nvSpPr>
          <p:cNvPr id="7" name="pole tekstowe 6"/>
          <p:cNvSpPr txBox="1"/>
          <p:nvPr/>
        </p:nvSpPr>
        <p:spPr>
          <a:xfrm>
            <a:off x="6415330" y="58380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04723" y="4291877"/>
            <a:ext cx="55153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cap="none" smtClean="0"/>
              <a:t>	w Kanie</a:t>
            </a:r>
          </a:p>
          <a:p>
            <a:r>
              <a:rPr lang="pl-PL" sz="2800" cap="none" smtClean="0"/>
              <a:t>	w Czarnej Sędziszowskiej</a:t>
            </a:r>
          </a:p>
          <a:p>
            <a:r>
              <a:rPr lang="pl-PL" sz="2800" cap="none" smtClean="0"/>
              <a:t>	w moim i twoim domu</a:t>
            </a:r>
          </a:p>
          <a:p>
            <a:r>
              <a:rPr lang="pl-PL" sz="2800" cap="none" smtClean="0"/>
              <a:t>	w Domowym Kościele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1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17366" y="0"/>
            <a:ext cx="83057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200" smtClean="0">
              <a:solidFill>
                <a:schemeClr val="tx1"/>
              </a:solidFill>
            </a:endParaRPr>
          </a:p>
          <a:p>
            <a:r>
              <a:rPr lang="pl-PL" sz="3200" smtClean="0">
                <a:solidFill>
                  <a:schemeClr val="tx1"/>
                </a:solidFill>
              </a:rPr>
              <a:t>Czy „upiłeś się” Winem z Kany</a:t>
            </a:r>
          </a:p>
          <a:p>
            <a:endParaRPr lang="pl-PL" sz="3200" smtClean="0">
              <a:solidFill>
                <a:schemeClr val="tx1"/>
              </a:solidFill>
            </a:endParaRPr>
          </a:p>
          <a:p>
            <a:r>
              <a:rPr lang="pl-PL" sz="3200"/>
              <a:t>Czy zasmakowałeś </a:t>
            </a:r>
            <a:r>
              <a:rPr lang="pl-PL" sz="3200" smtClean="0"/>
              <a:t>Wina </a:t>
            </a:r>
            <a:r>
              <a:rPr lang="pl-PL" sz="3200"/>
              <a:t>tej Kany</a:t>
            </a:r>
            <a:r>
              <a:rPr lang="pl-PL" sz="3200" smtClean="0"/>
              <a:t>?</a:t>
            </a:r>
          </a:p>
          <a:p>
            <a:endParaRPr lang="pl-PL" sz="3200" smtClean="0"/>
          </a:p>
          <a:p>
            <a:r>
              <a:rPr lang="pl-PL" sz="3200" smtClean="0"/>
              <a:t>Co jest Winem twego życia?</a:t>
            </a:r>
            <a:endParaRPr lang="pl-PL" sz="3200"/>
          </a:p>
          <a:p>
            <a:endParaRPr lang="pl-PL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17" y="784106"/>
            <a:ext cx="1981200" cy="27241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659" y="3889255"/>
            <a:ext cx="1600200" cy="27051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836" y="4227393"/>
            <a:ext cx="2095500" cy="202882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84" y="3360618"/>
            <a:ext cx="3476625" cy="17335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00" y="4227393"/>
            <a:ext cx="3024640" cy="20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66" y="772747"/>
            <a:ext cx="3986302" cy="517896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821" y="507579"/>
            <a:ext cx="10192335" cy="3956634"/>
          </a:xfrm>
        </p:spPr>
        <p:txBody>
          <a:bodyPr>
            <a:noAutofit/>
          </a:bodyPr>
          <a:lstStyle/>
          <a:p>
            <a:r>
              <a:rPr lang="pl-PL" sz="2800" smtClean="0">
                <a:solidFill>
                  <a:schemeClr val="tx1"/>
                </a:solidFill>
              </a:rPr>
              <a:t>Młodzi z Kany zaprosili Jezusa i Jego Matkę</a:t>
            </a:r>
          </a:p>
          <a:p>
            <a:r>
              <a:rPr lang="pl-PL" sz="2800" smtClean="0">
                <a:solidFill>
                  <a:schemeClr val="tx1"/>
                </a:solidFill>
              </a:rPr>
              <a:t>Nowożeńcy mieli przeczucie</a:t>
            </a:r>
            <a:endParaRPr lang="pl-PL" sz="2800">
              <a:solidFill>
                <a:schemeClr val="tx1"/>
              </a:solidFill>
            </a:endParaRPr>
          </a:p>
          <a:p>
            <a:r>
              <a:rPr lang="pl-PL" sz="2800" smtClean="0">
                <a:solidFill>
                  <a:schemeClr val="tx1"/>
                </a:solidFill>
              </a:rPr>
              <a:t>Jezus – widzialny i cielesny znak MIŁOŚCI</a:t>
            </a:r>
          </a:p>
          <a:p>
            <a:r>
              <a:rPr lang="pl-PL" sz="2800" smtClean="0">
                <a:solidFill>
                  <a:schemeClr val="tx1"/>
                </a:solidFill>
              </a:rPr>
              <a:t>CHRYSTUS – Obraz BOGA / MIŁOŚCI</a:t>
            </a:r>
          </a:p>
          <a:p>
            <a:r>
              <a:rPr lang="pl-PL" sz="2800" smtClean="0">
                <a:solidFill>
                  <a:schemeClr val="tx1"/>
                </a:solidFill>
              </a:rPr>
              <a:t>MIŁOŚC = INTYMNOŚĆ</a:t>
            </a:r>
          </a:p>
          <a:p>
            <a:r>
              <a:rPr lang="pl-PL" sz="2800" smtClean="0">
                <a:solidFill>
                  <a:schemeClr val="tx1"/>
                </a:solidFill>
              </a:rPr>
              <a:t>Intymność = małżeństwo</a:t>
            </a:r>
          </a:p>
          <a:p>
            <a:r>
              <a:rPr lang="pl-PL" sz="2800" smtClean="0">
                <a:solidFill>
                  <a:schemeClr val="tx1"/>
                </a:solidFill>
              </a:rPr>
              <a:t>W małżeństwie miłość jest winem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00" y="5101720"/>
            <a:ext cx="5331579" cy="12487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15108"/>
          <a:stretch/>
        </p:blipFill>
        <p:spPr>
          <a:xfrm>
            <a:off x="6350167" y="4138862"/>
            <a:ext cx="2472991" cy="21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029" descr="Nowy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22" y="733719"/>
            <a:ext cx="8325560" cy="5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7576" y="184188"/>
            <a:ext cx="1208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/>
              <a:t>18</a:t>
            </a:r>
            <a:r>
              <a:rPr lang="pl-PL" smtClean="0"/>
              <a:t> </a:t>
            </a:r>
            <a:r>
              <a:rPr lang="pl-PL" sz="2400" smtClean="0"/>
              <a:t>– lat temu Biskup Kazimierz Górny obdarował Domowy Kościół darem - Kaną</a:t>
            </a:r>
            <a:endParaRPr lang="pl-PL" sz="2400"/>
          </a:p>
        </p:txBody>
      </p:sp>
      <p:pic>
        <p:nvPicPr>
          <p:cNvPr id="7" name="Picture 5" descr="Nowy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8" y="661792"/>
            <a:ext cx="4581848" cy="61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358" y="1715294"/>
            <a:ext cx="7331642" cy="47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27A_02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66" y="808632"/>
            <a:ext cx="8698559" cy="58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80681" y="168249"/>
            <a:ext cx="1208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W </a:t>
            </a:r>
            <a:r>
              <a:rPr lang="pl-PL" sz="2400" b="1"/>
              <a:t>2000 </a:t>
            </a:r>
            <a:r>
              <a:rPr lang="pl-PL" sz="2400" smtClean="0"/>
              <a:t>roku, </a:t>
            </a:r>
            <a:r>
              <a:rPr lang="pl-PL" sz="2400"/>
              <a:t>ok 2000 lat od wesela w Kanie zaczęliśmy budować swój dom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82258" y="167251"/>
            <a:ext cx="1213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/>
              <a:t>29 maja 2004  </a:t>
            </a:r>
            <a:r>
              <a:rPr lang="pl-PL" sz="2400" smtClean="0"/>
              <a:t>roku Jezus po raz pierwszy napoił i nakarmił nas w Kanie</a:t>
            </a:r>
            <a:endParaRPr lang="pl-PL" sz="2400"/>
          </a:p>
        </p:txBody>
      </p:sp>
      <p:sp>
        <p:nvSpPr>
          <p:cNvPr id="12" name="pole tekstowe 11"/>
          <p:cNvSpPr txBox="1"/>
          <p:nvPr/>
        </p:nvSpPr>
        <p:spPr>
          <a:xfrm>
            <a:off x="107576" y="39161"/>
            <a:ext cx="1213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/>
              <a:t>9 grudnia 2007 roku</a:t>
            </a:r>
            <a:r>
              <a:rPr lang="pl-PL" sz="2400" smtClean="0"/>
              <a:t> Miłością Ojca, przez Chleb i Wino Syna oraz w Mocy Ducha Bóg napełnił dom błogosławieństwem swojej Miłości </a:t>
            </a:r>
            <a:endParaRPr lang="pl-PL" sz="2400" b="1"/>
          </a:p>
        </p:txBody>
      </p:sp>
      <p:pic>
        <p:nvPicPr>
          <p:cNvPr id="13" name="Picture 13" descr="C:\Documents and Settings\Administrator\Pulpit\posw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25" y="2200039"/>
            <a:ext cx="5254821" cy="37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C:\Documents and Settings\Administrator\Pulpit\posw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7" y="1913974"/>
            <a:ext cx="5216995" cy="37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62" y="1946150"/>
            <a:ext cx="3280610" cy="46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  <p:bldP spid="11" grpId="1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45605" y="820271"/>
            <a:ext cx="11758863" cy="6037729"/>
          </a:xfrm>
        </p:spPr>
        <p:txBody>
          <a:bodyPr>
            <a:normAutofit fontScale="92500" lnSpcReduction="10000"/>
          </a:bodyPr>
          <a:lstStyle/>
          <a:p>
            <a:r>
              <a:rPr lang="pl-PL" sz="3200" smtClean="0">
                <a:solidFill>
                  <a:schemeClr val="tx1"/>
                </a:solidFill>
              </a:rPr>
              <a:t>Na wesele do naszej Kany </a:t>
            </a:r>
            <a:br>
              <a:rPr lang="pl-PL" sz="3200" smtClean="0">
                <a:solidFill>
                  <a:schemeClr val="tx1"/>
                </a:solidFill>
              </a:rPr>
            </a:br>
            <a:r>
              <a:rPr lang="pl-PL" sz="3200" smtClean="0">
                <a:solidFill>
                  <a:schemeClr val="tx1"/>
                </a:solidFill>
              </a:rPr>
              <a:t>przybyło około </a:t>
            </a:r>
            <a:r>
              <a:rPr lang="pl-PL" sz="4300" b="1" smtClean="0">
                <a:solidFill>
                  <a:schemeClr val="tx1"/>
                </a:solidFill>
              </a:rPr>
              <a:t>6000</a:t>
            </a:r>
            <a:r>
              <a:rPr lang="pl-PL" sz="3200" smtClean="0">
                <a:solidFill>
                  <a:schemeClr val="tx1"/>
                </a:solidFill>
              </a:rPr>
              <a:t> spragnionych WINA</a:t>
            </a:r>
          </a:p>
          <a:p>
            <a:endParaRPr lang="pl-PL" sz="3200" smtClean="0">
              <a:solidFill>
                <a:schemeClr val="tx1"/>
              </a:solidFill>
            </a:endParaRPr>
          </a:p>
          <a:p>
            <a:r>
              <a:rPr lang="pl-PL" sz="3200" smtClean="0">
                <a:solidFill>
                  <a:schemeClr val="tx1"/>
                </a:solidFill>
              </a:rPr>
              <a:t>Spędzili tutaj </a:t>
            </a:r>
            <a:r>
              <a:rPr lang="pl-PL" sz="4300" b="1">
                <a:solidFill>
                  <a:schemeClr val="tx1"/>
                </a:solidFill>
              </a:rPr>
              <a:t>664</a:t>
            </a:r>
            <a:r>
              <a:rPr lang="pl-PL" sz="3200" smtClean="0">
                <a:solidFill>
                  <a:schemeClr val="tx1"/>
                </a:solidFill>
              </a:rPr>
              <a:t> dni </a:t>
            </a:r>
            <a:br>
              <a:rPr lang="pl-PL" sz="3200" smtClean="0">
                <a:solidFill>
                  <a:schemeClr val="tx1"/>
                </a:solidFill>
              </a:rPr>
            </a:br>
            <a:r>
              <a:rPr lang="pl-PL" sz="3200" smtClean="0">
                <a:solidFill>
                  <a:schemeClr val="tx1"/>
                </a:solidFill>
              </a:rPr>
              <a:t>ucząc się intymnej MIŁOŚCI</a:t>
            </a:r>
          </a:p>
          <a:p>
            <a:endParaRPr lang="pl-PL" sz="3200" smtClean="0">
              <a:solidFill>
                <a:schemeClr val="tx1"/>
              </a:solidFill>
            </a:endParaRPr>
          </a:p>
          <a:p>
            <a:r>
              <a:rPr lang="pl-PL" sz="3200" smtClean="0">
                <a:solidFill>
                  <a:schemeClr val="tx1"/>
                </a:solidFill>
              </a:rPr>
              <a:t>Tutejsze Wino chyba smakuje </a:t>
            </a:r>
            <a:br>
              <a:rPr lang="pl-PL" sz="3200" smtClean="0">
                <a:solidFill>
                  <a:schemeClr val="tx1"/>
                </a:solidFill>
              </a:rPr>
            </a:br>
            <a:r>
              <a:rPr lang="pl-PL" sz="3200" smtClean="0">
                <a:solidFill>
                  <a:schemeClr val="tx1"/>
                </a:solidFill>
              </a:rPr>
              <a:t>bo jest zauważalne </a:t>
            </a:r>
            <a:br>
              <a:rPr lang="pl-PL" sz="3200" smtClean="0">
                <a:solidFill>
                  <a:schemeClr val="tx1"/>
                </a:solidFill>
              </a:rPr>
            </a:br>
            <a:r>
              <a:rPr lang="pl-PL" sz="3200" smtClean="0">
                <a:solidFill>
                  <a:schemeClr val="tx1"/>
                </a:solidFill>
              </a:rPr>
              <a:t>zwiększanie się liczby weselników</a:t>
            </a:r>
          </a:p>
          <a:p>
            <a:endParaRPr lang="pl-PL" sz="3200">
              <a:solidFill>
                <a:schemeClr val="tx1"/>
              </a:solidFill>
            </a:endParaRPr>
          </a:p>
          <a:p>
            <a:r>
              <a:rPr lang="pl-PL" sz="3200" smtClean="0">
                <a:solidFill>
                  <a:schemeClr val="tx1"/>
                </a:solidFill>
              </a:rPr>
              <a:t>BIERZCIE I PIJCIE WSZYSCY</a:t>
            </a:r>
          </a:p>
          <a:p>
            <a:endParaRPr lang="pl-PL" smtClean="0"/>
          </a:p>
          <a:p>
            <a:endParaRPr lang="pl-PL" smtClean="0"/>
          </a:p>
          <a:p>
            <a:endParaRPr lang="pl-PL"/>
          </a:p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725266"/>
            <a:ext cx="2021306" cy="289793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588" y="3368479"/>
            <a:ext cx="2944436" cy="33147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321" y="1326482"/>
            <a:ext cx="42767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ycinek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440</TotalTime>
  <Words>231</Words>
  <Application>Microsoft Office PowerPoint</Application>
  <PresentationFormat>Panoramiczny</PresentationFormat>
  <Paragraphs>54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Century Gothic</vt:lpstr>
      <vt:lpstr>Wingdings</vt:lpstr>
      <vt:lpstr>Wingdings 3</vt:lpstr>
      <vt:lpstr>Wycinek</vt:lpstr>
      <vt:lpstr>Dar  z  Kany</vt:lpstr>
      <vt:lpstr>  Trzeciego dnia odbywało się wesele w Kanie Galilejskiej. Zaproszono Jezusa. A kiedy zabrakło wina, Matka Jezusa mówi do Niego: „nie mają już wina”.</vt:lpstr>
      <vt:lpstr>WINO Z KANY – wymienione 5 razy</vt:lpstr>
      <vt:lpstr>Prezentacja programu PowerPoint</vt:lpstr>
      <vt:lpstr>Jedyną osobą wymienioną z imienia jest JEZUS  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Wino Kany</dc:title>
  <dc:creator>Ros Olko</dc:creator>
  <cp:lastModifiedBy>Ros Olko</cp:lastModifiedBy>
  <cp:revision>45</cp:revision>
  <dcterms:created xsi:type="dcterms:W3CDTF">2017-12-08T17:16:18Z</dcterms:created>
  <dcterms:modified xsi:type="dcterms:W3CDTF">2017-12-10T07:59:40Z</dcterms:modified>
</cp:coreProperties>
</file>